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82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3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0" r:id="rId29"/>
    <p:sldId id="279" r:id="rId30"/>
    <p:sldId id="280" r:id="rId31"/>
    <p:sldId id="288" r:id="rId32"/>
    <p:sldId id="289" r:id="rId33"/>
    <p:sldId id="287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9227-50E8-184E-9111-2EBB1D13B044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B2A8-12E3-5F43-BF18-8BA56DE8B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DB2A8-12E3-5F43-BF18-8BA56DE8B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8.F.A.1 and 8.F.A.2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3151"/>
            <a:ext cx="8041440" cy="1442674"/>
          </a:xfrm>
        </p:spPr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84864"/>
            <a:ext cx="804144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8.F.A.1 </a:t>
            </a:r>
            <a:r>
              <a:rPr lang="en-US" b="1" dirty="0"/>
              <a:t>Understand that a function is a rule that assigns to each input exactly one output. The graph of a function is the set of ordered pairs consisting of an input and the corresponding output.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8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9-26 at 5.5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" y="1468639"/>
            <a:ext cx="8684442" cy="1946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2. Introduction to Functions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1500" y="1463738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rule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1162" y="1468639"/>
            <a:ext cx="121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produces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447" y="1468639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549" y="1870483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input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563" y="2285981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number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739" y="2810720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number</a:t>
            </a:r>
          </a:p>
          <a:p>
            <a:endParaRPr lang="en-US" sz="12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5495" y="2810720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results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2566" y="2810720"/>
            <a:ext cx="126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function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28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9-26 at 2.3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" y="175846"/>
            <a:ext cx="8839200" cy="535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6817" y="3812321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 = 3h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233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6-09-26 at 2.3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98"/>
            <a:ext cx="8242300" cy="1384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138621" y="737346"/>
            <a:ext cx="71008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3945" y="1879237"/>
            <a:ext cx="48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Is there one output for each input?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345" y="3273415"/>
            <a:ext cx="690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It is a function because the inputs do not repeat.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6-09-26 at 2.3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5" y="436563"/>
            <a:ext cx="8255000" cy="11811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237679" y="914855"/>
            <a:ext cx="71008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3945" y="1879237"/>
            <a:ext cx="48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Is there one output for each input?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345" y="3273415"/>
            <a:ext cx="690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It is not a function because the inputs repeat.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6-09-26 at 2.3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" y="436563"/>
            <a:ext cx="8160727" cy="2978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7246" y="979965"/>
            <a:ext cx="48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Function – one output to each input 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786" y="1432775"/>
            <a:ext cx="48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Function – one output to each input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786" y="1825863"/>
            <a:ext cx="48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Not Function – one input to two outputs 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7246" y="2263772"/>
            <a:ext cx="48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Not Function – one input to two outputs 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6-09-26 at 2.3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436562"/>
            <a:ext cx="8100695" cy="2279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0503" y="1273168"/>
            <a:ext cx="5733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ambria"/>
                <a:cs typeface="Cambria"/>
              </a:rPr>
              <a:t>√                       X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9-26 at 9.23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9" y="436563"/>
            <a:ext cx="8050181" cy="5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Comparing  Functions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0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40" y="573177"/>
            <a:ext cx="8085953" cy="39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8.F.A.2 </a:t>
            </a:r>
            <a:r>
              <a:rPr lang="en-US" b="1" dirty="0"/>
              <a:t>Compare properties of two functions each represented in a different way (algebraically, graphically, numerically in tables, or by verbal descriptions). </a:t>
            </a:r>
            <a:r>
              <a:rPr lang="en-US" b="1" i="1" dirty="0"/>
              <a:t>For example, given a linear function represented by a table of values and a linear function represented by an algebraic expression, determine which function has the greater rate of change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1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3151"/>
            <a:ext cx="8041440" cy="1442674"/>
          </a:xfrm>
        </p:spPr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84864"/>
            <a:ext cx="804144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8.F.A.1 </a:t>
            </a:r>
            <a:r>
              <a:rPr lang="en-US" b="1" dirty="0"/>
              <a:t>Understand that a function is a rule that assigns to each input exactly one output. The graph of a function is the set of ordered pairs consisting of an input and the corresponding output.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3.  Comparing Functions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6-09-26 at 6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7" y="125674"/>
            <a:ext cx="8504022" cy="4252011"/>
          </a:xfrm>
          <a:prstGeom prst="rect">
            <a:avLst/>
          </a:prstGeom>
        </p:spPr>
      </p:pic>
      <p:pic>
        <p:nvPicPr>
          <p:cNvPr id="5" name="Picture 4" descr="Screen Shot 2016-09-26 at 2.3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0" y="4157321"/>
            <a:ext cx="7962900" cy="685800"/>
          </a:xfrm>
          <a:prstGeom prst="rect">
            <a:avLst/>
          </a:prstGeom>
        </p:spPr>
      </p:pic>
      <p:pic>
        <p:nvPicPr>
          <p:cNvPr id="6" name="Picture 5" descr="Screen Shot 2016-09-26 at 2.39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0" y="4876296"/>
            <a:ext cx="6311900" cy="508000"/>
          </a:xfrm>
          <a:prstGeom prst="rect">
            <a:avLst/>
          </a:prstGeom>
        </p:spPr>
      </p:pic>
      <p:pic>
        <p:nvPicPr>
          <p:cNvPr id="7" name="Picture 6" descr="Screen Shot 2016-09-26 at 2.3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0" y="5602070"/>
            <a:ext cx="73279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339" y="1574218"/>
            <a:ext cx="3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3224" y="1574218"/>
            <a:ext cx="3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233" y="1590069"/>
            <a:ext cx="150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16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329" y="1592263"/>
            <a:ext cx="582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983250" y="2415536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217580" y="1898841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482765" y="1383048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745205" y="873891"/>
            <a:ext cx="447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982272" y="327670"/>
            <a:ext cx="447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90" y="4553299"/>
            <a:ext cx="741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As the input increases by 1 the output increases by 4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1540" y="5121197"/>
            <a:ext cx="98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y = 4x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289" y="6060066"/>
            <a:ext cx="709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No, because there can only be one output per input.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0520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6 at 2.3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2" y="436563"/>
            <a:ext cx="8013700" cy="97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1836" y="542120"/>
            <a:ext cx="14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function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128" y="526603"/>
            <a:ext cx="14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ne output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545" y="815547"/>
            <a:ext cx="14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input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26 at 2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9" y="272164"/>
            <a:ext cx="8605916" cy="2653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0027" y="1102860"/>
            <a:ext cx="14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rate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6278" y="1102860"/>
            <a:ext cx="14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increases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80" y="1477393"/>
            <a:ext cx="142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decreases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834" y="2199150"/>
            <a:ext cx="255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Vertical change (rise)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834" y="2614648"/>
            <a:ext cx="28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Horizontal change (run)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9-26 at 6.2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9" y="274833"/>
            <a:ext cx="8375613" cy="2469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0161" y="1692616"/>
            <a:ext cx="146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7 – 5 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2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 – 4     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2371" y="1692616"/>
            <a:ext cx="194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16 – 8 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8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 2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9 – 5      4     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913" y="764654"/>
            <a:ext cx="8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y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4914" y="766849"/>
            <a:ext cx="8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y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2921" y="766849"/>
            <a:ext cx="8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y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7544" y="734583"/>
            <a:ext cx="8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y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6 at 2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30580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596" y="2678446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(0, 8)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631" y="2120809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(2, 20)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7137" y="3727144"/>
            <a:ext cx="214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20 – 8 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12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6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 – 0          2    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2213" y="2259308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(2, 16)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3390" y="1947512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(3, 24)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0910" y="1560780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(4, 32)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9583" y="2712118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mic Sans MS"/>
                <a:cs typeface="Comic Sans MS"/>
              </a:rPr>
              <a:t>(1, 8)</a:t>
            </a:r>
            <a:endParaRPr lang="en-US" sz="1200" b="1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6587" y="3741255"/>
            <a:ext cx="214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16 – 8 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u="sng" dirty="0" smtClean="0">
                <a:solidFill>
                  <a:srgbClr val="FF0000"/>
                </a:solidFill>
              </a:rPr>
              <a:t> 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– 1       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892" y="4840073"/>
            <a:ext cx="3088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Abigail saves $6 per week</a:t>
            </a:r>
            <a:endParaRPr lang="en-US" sz="12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024" y="4876686"/>
            <a:ext cx="3088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Peyton saves $8 per week</a:t>
            </a:r>
            <a:endParaRPr lang="en-US" sz="12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291" y="5782695"/>
            <a:ext cx="5351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Peyton saves $2 more a week than Abigail</a:t>
            </a:r>
            <a:endParaRPr lang="en-US" sz="1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5353" y="6396335"/>
            <a:ext cx="178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Abigail (0, 8) – had $8 when she began saving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6045" y="6396335"/>
            <a:ext cx="178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Peyton (0, 0) – had $0 when she began saving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26 at 2.5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1" y="436563"/>
            <a:ext cx="8740761" cy="3901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158" y="1342499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544" y="1319543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249" y="3052955"/>
            <a:ext cx="137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7 – 3 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u="sng" dirty="0" smtClean="0">
                <a:solidFill>
                  <a:srgbClr val="FF0000"/>
                </a:solidFill>
              </a:rPr>
              <a:t> 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 – 0     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6078" y="2971025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(0, 4)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478" y="2713775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(1, 7)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9153" y="2388250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(2, 10)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2518" y="2103690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(3, 13)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5883" y="1805475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(4, 16)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5029" y="4050309"/>
            <a:ext cx="214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16 – 13 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3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4 – 3        1   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26 at 8.0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0" y="218472"/>
            <a:ext cx="8614366" cy="5147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8570" y="4127621"/>
            <a:ext cx="503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1380" y="4129816"/>
            <a:ext cx="503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30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155" y="4132011"/>
            <a:ext cx="503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5275" y="4120551"/>
            <a:ext cx="503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50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760" y="3394317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(1, 10)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798650" y="2736613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063835" y="2207643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907" y="2863967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(2, 20)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358525" y="1663638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205" y="2319984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(3, 30)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594205" y="1140573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8895" y="1839183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(4, 40)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88895" y="584234"/>
            <a:ext cx="5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2052" y="1140573"/>
            <a:ext cx="84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(5, 50)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0500" y="1387761"/>
            <a:ext cx="4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99455" y="1619871"/>
            <a:ext cx="4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10500" y="3762679"/>
            <a:ext cx="4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99455" y="4038621"/>
            <a:ext cx="4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40" y="573177"/>
            <a:ext cx="8085953" cy="39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8.F.A.2 </a:t>
            </a:r>
            <a:r>
              <a:rPr lang="en-US" b="1" dirty="0"/>
              <a:t>Compare properties of two functions each represented in a different way (algebraically, graphically, numerically in tables, or by verbal descriptions). </a:t>
            </a:r>
            <a:r>
              <a:rPr lang="en-US" b="1" i="1" dirty="0"/>
              <a:t>For example, given a linear function represented by a table of values and a linear function represented by an algebraic expression, determine which function has the greater rate of change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7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26 at 8.0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9" y="436563"/>
            <a:ext cx="8270111" cy="255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9716" y="1879237"/>
            <a:ext cx="273108" cy="387419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578717" y="1893306"/>
            <a:ext cx="53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(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(</a:t>
            </a:r>
          </a:p>
          <a:p>
            <a:r>
              <a:rPr lang="en-US" sz="4000" dirty="0">
                <a:solidFill>
                  <a:srgbClr val="FF0000"/>
                </a:solidFill>
              </a:rPr>
              <a:t>(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3086158" y="720948"/>
            <a:ext cx="53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466" y="3659421"/>
            <a:ext cx="288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9 – 3    </a:t>
            </a:r>
            <a:r>
              <a:rPr lang="en-US" sz="2800" dirty="0"/>
              <a:t>	</a:t>
            </a:r>
            <a:r>
              <a:rPr lang="en-US" sz="2800" u="sng" dirty="0" smtClean="0"/>
              <a:t>6</a:t>
            </a:r>
            <a:r>
              <a:rPr lang="en-US" sz="2800" dirty="0" smtClean="0"/>
              <a:t> 	</a:t>
            </a:r>
            <a:r>
              <a:rPr lang="en-US" sz="2800" u="sng" dirty="0" smtClean="0"/>
              <a:t>2</a:t>
            </a:r>
          </a:p>
          <a:p>
            <a:r>
              <a:rPr lang="en-US" sz="2800" dirty="0" smtClean="0"/>
              <a:t>3 – 0 		3	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51466" y="4835912"/>
            <a:ext cx="288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13 – 9  </a:t>
            </a: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u="sng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 	</a:t>
            </a:r>
            <a:r>
              <a:rPr lang="en-US" sz="2800" u="sng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5 – 3 	2	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40" y="573177"/>
            <a:ext cx="8085953" cy="39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8.F.A.2 </a:t>
            </a:r>
            <a:r>
              <a:rPr lang="en-US" b="1" dirty="0"/>
              <a:t>Compare properties of two functions each represented in a different way (algebraically, graphically, numerically in tables, or by verbal descriptions). </a:t>
            </a:r>
            <a:r>
              <a:rPr lang="en-US" b="1" i="1" dirty="0"/>
              <a:t>For example, given a linear function represented by a table of values and a linear function represented by an algebraic expression, determine which function has the greater rate of change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26 at 8.2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6" y="142688"/>
            <a:ext cx="8831689" cy="50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Find the rate of change:</a:t>
            </a:r>
            <a:br>
              <a:rPr lang="en-US" sz="3600" dirty="0" smtClean="0"/>
            </a:br>
            <a:r>
              <a:rPr lang="en-US" sz="3600" dirty="0" smtClean="0"/>
              <a:t>(3, 7) (6, 19)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59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Find the rate of change:</a:t>
            </a:r>
            <a:br>
              <a:rPr lang="en-US" sz="3600" dirty="0" smtClean="0"/>
            </a:br>
            <a:r>
              <a:rPr lang="en-US" sz="3600" dirty="0" smtClean="0"/>
              <a:t>(5, 4) (6, 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60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3151"/>
            <a:ext cx="8041440" cy="1442674"/>
          </a:xfrm>
        </p:spPr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84864"/>
            <a:ext cx="804144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8.F.A.1 </a:t>
            </a:r>
            <a:r>
              <a:rPr lang="en-US" b="1" dirty="0"/>
              <a:t>Understand that a function is a rule that assigns to each input exactly one output. The graph of a function is the set of ordered pairs consisting of an input and the corresponding output.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40" y="573177"/>
            <a:ext cx="8085953" cy="39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8.F.A.2 </a:t>
            </a:r>
            <a:r>
              <a:rPr lang="en-US" b="1" dirty="0"/>
              <a:t>Compare properties of two functions each represented in a different way (algebraically, graphically, numerically in tables, or by verbal descriptions). </a:t>
            </a:r>
            <a:r>
              <a:rPr lang="en-US" b="1" i="1" dirty="0"/>
              <a:t>For example, given a linear function represented by a table of values and a linear function represented by an algebraic expression, determine which function has the greater rate of change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1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1250635" y="1341452"/>
            <a:ext cx="6807110" cy="30932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omic Sans MS"/>
                <a:ea typeface="ＭＳ 明朝"/>
                <a:cs typeface="Times New Roman"/>
              </a:rPr>
              <a:t>y = kx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omic Sans MS"/>
                <a:ea typeface="ＭＳ 明朝"/>
                <a:cs typeface="Times New Roman"/>
              </a:rPr>
              <a:t> 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omic Sans MS"/>
                <a:ea typeface="ＭＳ 明朝"/>
                <a:cs typeface="Times New Roman"/>
              </a:rPr>
              <a:t>k is the  ______________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omic Sans MS"/>
                <a:ea typeface="ＭＳ 明朝"/>
                <a:cs typeface="Times New Roman"/>
              </a:rPr>
              <a:t>or the _________________</a:t>
            </a:r>
            <a:endParaRPr lang="en-US" sz="2400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920" y="2029571"/>
            <a:ext cx="426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Constant of proportionality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920" y="2445070"/>
            <a:ext cx="263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Unit rate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6268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1.  Prerequisite: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reen Shot 2016-09-26 at 2.2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0" y="1367530"/>
            <a:ext cx="8678739" cy="3776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6249" y="2963039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 1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352" y="2953780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1.5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9022" y="2963039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2.5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728" y="2963039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947" y="2963039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3.5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8017" y="2955981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4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2820" y="3720635"/>
            <a:ext cx="144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 = 2w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4963" y="3720635"/>
            <a:ext cx="144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= 0.5f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09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09-26 at 2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7" y="436563"/>
            <a:ext cx="8813728" cy="218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645" y="1276470"/>
            <a:ext cx="144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Cost (c)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750" y="1668668"/>
            <a:ext cx="144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Drinks(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5237" y="1287004"/>
            <a:ext cx="48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949" y="1285266"/>
            <a:ext cx="48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2225" y="1285266"/>
            <a:ext cx="67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1.50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1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9441" y="1296087"/>
            <a:ext cx="7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7.50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5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4354" y="1296087"/>
            <a:ext cx="48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9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6349" y="1297191"/>
            <a:ext cx="74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4.50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8" y="1297191"/>
            <a:ext cx="92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10.50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 7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1644" y="2286739"/>
            <a:ext cx="1729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 = 1.50d 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426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6-09-26 at 2.3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9" y="436563"/>
            <a:ext cx="8369300" cy="204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9440" y="880588"/>
            <a:ext cx="23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800              40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440" y="1147184"/>
            <a:ext cx="23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1200             60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0405" y="1395908"/>
            <a:ext cx="23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480              24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257" y="1659804"/>
            <a:ext cx="63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0405" y="1639951"/>
            <a:ext cx="63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2500" y="1902694"/>
            <a:ext cx="63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184" y="1918412"/>
            <a:ext cx="63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644" y="2286739"/>
            <a:ext cx="1729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 = 20t </a:t>
            </a:r>
          </a:p>
          <a:p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28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6-09-26 at 2.3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3" y="583837"/>
            <a:ext cx="8704228" cy="27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 to Functions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640</TotalTime>
  <Words>898</Words>
  <Application>Microsoft Macintosh PowerPoint</Application>
  <PresentationFormat>On-screen Show (4:3)</PresentationFormat>
  <Paragraphs>266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Sketchbook</vt:lpstr>
      <vt:lpstr>Functions</vt:lpstr>
      <vt:lpstr>Standard</vt:lpstr>
      <vt:lpstr>PowerPoint Presentation</vt:lpstr>
      <vt:lpstr>PowerPoint Presentation</vt:lpstr>
      <vt:lpstr>1.  Prerequisite:  </vt:lpstr>
      <vt:lpstr>PowerPoint Presentation</vt:lpstr>
      <vt:lpstr>PowerPoint Presentation</vt:lpstr>
      <vt:lpstr>PowerPoint Presentation</vt:lpstr>
      <vt:lpstr>Functions</vt:lpstr>
      <vt:lpstr>Standard</vt:lpstr>
      <vt:lpstr>2. Introduction to Functions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</vt:lpstr>
      <vt:lpstr>PowerPoint Presentation</vt:lpstr>
      <vt:lpstr>3.  Comparing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rate of change: (3, 7) (6, 19)</vt:lpstr>
      <vt:lpstr>Find the rate of change: (5, 4) (6, 9)</vt:lpstr>
      <vt:lpstr>Standard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Jill Haley</dc:creator>
  <cp:lastModifiedBy>Jill Haley</cp:lastModifiedBy>
  <cp:revision>58</cp:revision>
  <dcterms:created xsi:type="dcterms:W3CDTF">2016-09-26T19:24:06Z</dcterms:created>
  <dcterms:modified xsi:type="dcterms:W3CDTF">2016-09-30T19:02:04Z</dcterms:modified>
</cp:coreProperties>
</file>