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84" r:id="rId20"/>
    <p:sldId id="277" r:id="rId21"/>
    <p:sldId id="274" r:id="rId22"/>
    <p:sldId id="275" r:id="rId23"/>
    <p:sldId id="276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5320EF-9DA7-F64B-93F1-9B5E266075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5FD62-EAC9-2644-823F-A1970CD7DB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and Irrational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8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 Time</a:t>
            </a:r>
            <a:endParaRPr lang="en-US" dirty="0"/>
          </a:p>
        </p:txBody>
      </p:sp>
      <p:pic>
        <p:nvPicPr>
          <p:cNvPr id="4" name="Picture 3" descr="Screen Shot 2016-09-01 at 7.28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3" y="1559407"/>
            <a:ext cx="6508639" cy="184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9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Shot 2016-09-01 at 7.28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6" y="1740470"/>
            <a:ext cx="1438469" cy="128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7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7107" y="1803190"/>
            <a:ext cx="799561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Question…Do you think that decimals that have repeating patterns always have the same number of digits in their pattern? Explain. </a:t>
            </a:r>
          </a:p>
        </p:txBody>
      </p:sp>
    </p:spTree>
    <p:extLst>
      <p:ext uri="{BB962C8B-B14F-4D97-AF65-F5344CB8AC3E}">
        <p14:creationId xmlns:p14="http://schemas.microsoft.com/office/powerpoint/2010/main" val="59837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79479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Writing Mixed Numbers as Decimals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Screen Shot 2016-09-01 at 7.30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580278"/>
            <a:ext cx="8403230" cy="208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7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Practice:</a:t>
            </a:r>
            <a:endParaRPr lang="en-US" dirty="0"/>
          </a:p>
        </p:txBody>
      </p:sp>
      <p:pic>
        <p:nvPicPr>
          <p:cNvPr id="4" name="Picture 3" descr="Screen Shot 2016-09-01 at 7.32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07" y="1660367"/>
            <a:ext cx="8176918" cy="92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Shot 2016-09-01 at 7.32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904897"/>
            <a:ext cx="8382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as Decimals</a:t>
            </a:r>
            <a:endParaRPr lang="en-US" dirty="0"/>
          </a:p>
        </p:txBody>
      </p:sp>
      <p:pic>
        <p:nvPicPr>
          <p:cNvPr id="4" name="Picture 3" descr="Screen Shot 2016-09-01 at 7.33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595166"/>
            <a:ext cx="86106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9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 to Fractions</a:t>
            </a:r>
            <a:endParaRPr lang="en-US" dirty="0"/>
          </a:p>
        </p:txBody>
      </p:sp>
      <p:pic>
        <p:nvPicPr>
          <p:cNvPr id="4" name="Picture 3" descr="Screen Shot 2016-09-01 at 7.3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859547"/>
            <a:ext cx="8418908" cy="133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Ordering Real Numbers</a:t>
            </a:r>
            <a:endParaRPr lang="en-US" dirty="0"/>
          </a:p>
        </p:txBody>
      </p:sp>
      <p:pic>
        <p:nvPicPr>
          <p:cNvPr id="4" name="Picture 3" descr="Screen Shot 2016-09-01 at 7.36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4505"/>
            <a:ext cx="8934257" cy="41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2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8.NS.A.1  Know that numbers that are not rational are called irrational. Understand informally that every number has a decimal expansion; for rational numbers show that the decimal expansion repeats eventually, and convert a decimal expansion, which repeats eventually into a rational number.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9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8.NS.A.1  Know that numbers that are not rational are called irrational. Understand informally that every number has a decimal expansion; for rational numbers show that the decimal expansion repeats eventually, and convert a decimal expansion, which repeats eventually into a rational number.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8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Decimals as Fractions</a:t>
            </a:r>
            <a:endParaRPr lang="en-US" dirty="0"/>
          </a:p>
        </p:txBody>
      </p:sp>
      <p:pic>
        <p:nvPicPr>
          <p:cNvPr id="4" name="Picture 3" descr="Screen Shot 2016-09-01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5" y="1566219"/>
            <a:ext cx="8603697" cy="227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2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Shot 2016-09-01 at 7.38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587335"/>
            <a:ext cx="8528652" cy="154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Shot 2016-09-01 at 7.3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5" y="1674959"/>
            <a:ext cx="8519027" cy="158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0692" y="1801781"/>
            <a:ext cx="5907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pattern do you see?</a:t>
            </a:r>
          </a:p>
        </p:txBody>
      </p:sp>
    </p:spTree>
    <p:extLst>
      <p:ext uri="{BB962C8B-B14F-4D97-AF65-F5344CB8AC3E}">
        <p14:creationId xmlns:p14="http://schemas.microsoft.com/office/powerpoint/2010/main" val="1323357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7133" y="1788723"/>
            <a:ext cx="7982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 you think it will work with all repeating decimals?</a:t>
            </a:r>
          </a:p>
        </p:txBody>
      </p:sp>
    </p:spTree>
    <p:extLst>
      <p:ext uri="{BB962C8B-B14F-4D97-AF65-F5344CB8AC3E}">
        <p14:creationId xmlns:p14="http://schemas.microsoft.com/office/powerpoint/2010/main" val="1514368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807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fraction for: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6696" y="1864502"/>
            <a:ext cx="2091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a. 0.1111111111 </a:t>
            </a:r>
          </a:p>
        </p:txBody>
      </p:sp>
    </p:spTree>
    <p:extLst>
      <p:ext uri="{BB962C8B-B14F-4D97-AF65-F5344CB8AC3E}">
        <p14:creationId xmlns:p14="http://schemas.microsoft.com/office/powerpoint/2010/main" val="1899457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139" y="1801782"/>
            <a:ext cx="4466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b. 0. 135135135135 </a:t>
            </a:r>
          </a:p>
        </p:txBody>
      </p:sp>
    </p:spTree>
    <p:extLst>
      <p:ext uri="{BB962C8B-B14F-4D97-AF65-F5344CB8AC3E}">
        <p14:creationId xmlns:p14="http://schemas.microsoft.com/office/powerpoint/2010/main" val="1393899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9723" y="1817462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c. 0.3636363637 </a:t>
            </a:r>
          </a:p>
        </p:txBody>
      </p:sp>
    </p:spTree>
    <p:extLst>
      <p:ext uri="{BB962C8B-B14F-4D97-AF65-F5344CB8AC3E}">
        <p14:creationId xmlns:p14="http://schemas.microsoft.com/office/powerpoint/2010/main" val="1393899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476" y="177042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d. 0.666666667 </a:t>
            </a:r>
          </a:p>
        </p:txBody>
      </p:sp>
    </p:spTree>
    <p:extLst>
      <p:ext uri="{BB962C8B-B14F-4D97-AF65-F5344CB8AC3E}">
        <p14:creationId xmlns:p14="http://schemas.microsoft.com/office/powerpoint/2010/main" val="45906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807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Rational Number –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number that can be expressed as a ratio (fraction) of two integers</a:t>
            </a:r>
          </a:p>
          <a:p>
            <a:r>
              <a:rPr lang="en-US" dirty="0" smtClean="0"/>
              <a:t>Repeating Decimals</a:t>
            </a:r>
          </a:p>
          <a:p>
            <a:r>
              <a:rPr lang="en-US" dirty="0" smtClean="0"/>
              <a:t>Terminating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3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number that cannot be expressed as a ratio (fraction) of two integers</a:t>
            </a:r>
          </a:p>
          <a:p>
            <a:r>
              <a:rPr lang="en-US" dirty="0" smtClean="0"/>
              <a:t>Any number that is not a repeating or terminating decimal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1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8-31 at 8.59.53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" r="1195"/>
          <a:stretch>
            <a:fillRect/>
          </a:stretch>
        </p:blipFill>
        <p:spPr>
          <a:xfrm>
            <a:off x="301752" y="1731172"/>
            <a:ext cx="8503920" cy="4572000"/>
          </a:xfrm>
        </p:spPr>
      </p:pic>
      <p:pic>
        <p:nvPicPr>
          <p:cNvPr id="8" name="Picture 7" descr="Screen Shot 2016-08-31 at 9.11.1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833" y="3384305"/>
            <a:ext cx="495300" cy="393700"/>
          </a:xfrm>
          <a:prstGeom prst="rect">
            <a:avLst/>
          </a:prstGeom>
        </p:spPr>
      </p:pic>
      <p:pic>
        <p:nvPicPr>
          <p:cNvPr id="9" name="Picture 8" descr="Screen Shot 2016-08-31 at 9.11.1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17" y="5259832"/>
            <a:ext cx="508000" cy="381000"/>
          </a:xfrm>
          <a:prstGeom prst="rect">
            <a:avLst/>
          </a:prstGeom>
        </p:spPr>
      </p:pic>
      <p:pic>
        <p:nvPicPr>
          <p:cNvPr id="10" name="Picture 9" descr="Screen Shot 2016-08-31 at 9.10.0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35" y="2339452"/>
            <a:ext cx="381000" cy="571500"/>
          </a:xfrm>
          <a:prstGeom prst="rect">
            <a:avLst/>
          </a:prstGeom>
        </p:spPr>
      </p:pic>
      <p:pic>
        <p:nvPicPr>
          <p:cNvPr id="11" name="Picture 10" descr="Screen Shot 2016-08-31 at 9.10.11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28" y="4525754"/>
            <a:ext cx="584200" cy="508000"/>
          </a:xfrm>
          <a:prstGeom prst="rect">
            <a:avLst/>
          </a:prstGeom>
        </p:spPr>
      </p:pic>
      <p:pic>
        <p:nvPicPr>
          <p:cNvPr id="12" name="Picture 11" descr="Screen Shot 2016-08-31 at 9.10.16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82" y="2435632"/>
            <a:ext cx="622300" cy="558800"/>
          </a:xfrm>
          <a:prstGeom prst="rect">
            <a:avLst/>
          </a:prstGeom>
        </p:spPr>
      </p:pic>
      <p:pic>
        <p:nvPicPr>
          <p:cNvPr id="13" name="Picture 12" descr="Screen Shot 2016-08-31 at 9.10.21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254" y="2671954"/>
            <a:ext cx="749300" cy="495300"/>
          </a:xfrm>
          <a:prstGeom prst="rect">
            <a:avLst/>
          </a:prstGeom>
        </p:spPr>
      </p:pic>
      <p:pic>
        <p:nvPicPr>
          <p:cNvPr id="14" name="Picture 13" descr="Screen Shot 2016-08-31 at 9.10.26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24" y="2431585"/>
            <a:ext cx="546100" cy="469900"/>
          </a:xfrm>
          <a:prstGeom prst="rect">
            <a:avLst/>
          </a:prstGeom>
        </p:spPr>
      </p:pic>
      <p:pic>
        <p:nvPicPr>
          <p:cNvPr id="15" name="Picture 14" descr="Screen Shot 2016-08-31 at 9.10.31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624" y="2877198"/>
            <a:ext cx="558800" cy="482600"/>
          </a:xfrm>
          <a:prstGeom prst="rect">
            <a:avLst/>
          </a:prstGeom>
        </p:spPr>
      </p:pic>
      <p:pic>
        <p:nvPicPr>
          <p:cNvPr id="16" name="Picture 15" descr="Screen Shot 2016-08-31 at 9.10.35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65" y="4817854"/>
            <a:ext cx="419100" cy="431800"/>
          </a:xfrm>
          <a:prstGeom prst="rect">
            <a:avLst/>
          </a:prstGeom>
        </p:spPr>
      </p:pic>
      <p:pic>
        <p:nvPicPr>
          <p:cNvPr id="17" name="Picture 16" descr="Screen Shot 2016-08-31 at 9.10.40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17" y="4157454"/>
            <a:ext cx="495300" cy="406400"/>
          </a:xfrm>
          <a:prstGeom prst="rect">
            <a:avLst/>
          </a:prstGeom>
        </p:spPr>
      </p:pic>
      <p:pic>
        <p:nvPicPr>
          <p:cNvPr id="18" name="Picture 17" descr="Screen Shot 2016-08-31 at 9.10.45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544" y="4305250"/>
            <a:ext cx="571500" cy="508000"/>
          </a:xfrm>
          <a:prstGeom prst="rect">
            <a:avLst/>
          </a:prstGeom>
        </p:spPr>
      </p:pic>
      <p:pic>
        <p:nvPicPr>
          <p:cNvPr id="19" name="Picture 18" descr="Screen Shot 2016-08-31 at 9.10.50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24" y="4335254"/>
            <a:ext cx="431800" cy="381000"/>
          </a:xfrm>
          <a:prstGeom prst="rect">
            <a:avLst/>
          </a:prstGeom>
        </p:spPr>
      </p:pic>
      <p:pic>
        <p:nvPicPr>
          <p:cNvPr id="20" name="Picture 19" descr="Screen Shot 2016-08-31 at 9.10.55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524" y="4812733"/>
            <a:ext cx="381000" cy="457200"/>
          </a:xfrm>
          <a:prstGeom prst="rect">
            <a:avLst/>
          </a:prstGeom>
        </p:spPr>
      </p:pic>
      <p:pic>
        <p:nvPicPr>
          <p:cNvPr id="21" name="Picture 20" descr="Screen Shot 2016-08-31 at 9.11.01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174" y="4488844"/>
            <a:ext cx="457200" cy="444500"/>
          </a:xfrm>
          <a:prstGeom prst="rect">
            <a:avLst/>
          </a:prstGeom>
        </p:spPr>
      </p:pic>
      <p:pic>
        <p:nvPicPr>
          <p:cNvPr id="22" name="Picture 21" descr="Screen Shot 2016-08-31 at 9.11.06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62" y="4552344"/>
            <a:ext cx="431800" cy="381000"/>
          </a:xfrm>
          <a:prstGeom prst="rect">
            <a:avLst/>
          </a:prstGeom>
        </p:spPr>
      </p:pic>
      <p:pic>
        <p:nvPicPr>
          <p:cNvPr id="2" name="Picture 1" descr="Screen Shot 2016-09-01 at 6.57.42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74" y="219871"/>
            <a:ext cx="8089900" cy="736600"/>
          </a:xfrm>
          <a:prstGeom prst="rect">
            <a:avLst/>
          </a:prstGeom>
        </p:spPr>
      </p:pic>
      <p:pic>
        <p:nvPicPr>
          <p:cNvPr id="3" name="Picture 2" descr="Screen Shot 2016-09-01 at 6.57.53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08" y="815353"/>
            <a:ext cx="7986776" cy="8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sz="2500" dirty="0"/>
              <a:t>Consider the decimal 0.202002000200002000002... Do you think this decimal represents a rational number? Why or why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4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2) Do you think a negative sign affects whether or not a number is a rational number? Use  - </a:t>
            </a:r>
            <a:r>
              <a:rPr lang="en-US" dirty="0" smtClean="0"/>
              <a:t>4/5 as </a:t>
            </a:r>
            <a:r>
              <a:rPr lang="en-US" dirty="0"/>
              <a:t>an example. Why or why not?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5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Do you think a mixed number is a rational number? Explain.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8.NS.A.1  Know that numbers that are not rational are called irrational. Understand informally that every number has a decimal expansion; for rational numbers show that the decimal expansion repeats eventually, and convert a decimal expansion, which repeats eventually into a rational number.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4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84</TotalTime>
  <Words>368</Words>
  <Application>Microsoft Macintosh PowerPoint</Application>
  <PresentationFormat>On-screen Show (4:3)</PresentationFormat>
  <Paragraphs>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Rational and Irrational Numbers</vt:lpstr>
      <vt:lpstr>Standard</vt:lpstr>
      <vt:lpstr>Rational Number –  </vt:lpstr>
      <vt:lpstr>Irrational Numbers</vt:lpstr>
      <vt:lpstr>PowerPoint Presentation</vt:lpstr>
      <vt:lpstr>Reflect</vt:lpstr>
      <vt:lpstr>PowerPoint Presentation</vt:lpstr>
      <vt:lpstr>PowerPoint Presentation</vt:lpstr>
      <vt:lpstr>Standard</vt:lpstr>
      <vt:lpstr>Long Division Time</vt:lpstr>
      <vt:lpstr>PowerPoint Presentation</vt:lpstr>
      <vt:lpstr>PowerPoint Presentation</vt:lpstr>
      <vt:lpstr>Writing Mixed Numbers as Decimals  </vt:lpstr>
      <vt:lpstr>Practice:</vt:lpstr>
      <vt:lpstr>PowerPoint Presentation</vt:lpstr>
      <vt:lpstr>Fractions as Decimals</vt:lpstr>
      <vt:lpstr>Decimals to Fractions</vt:lpstr>
      <vt:lpstr>Comparing and Ordering Real Numbers</vt:lpstr>
      <vt:lpstr>Standard</vt:lpstr>
      <vt:lpstr>Repeating Decimals as Fractions</vt:lpstr>
      <vt:lpstr>PowerPoint Presentation</vt:lpstr>
      <vt:lpstr>PowerPoint Presentation</vt:lpstr>
      <vt:lpstr>PowerPoint Presentation</vt:lpstr>
      <vt:lpstr>PowerPoint Presentation</vt:lpstr>
      <vt:lpstr>What is the fraction for: 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and Irrational Numbers</dc:title>
  <dc:creator>Jill Haley</dc:creator>
  <cp:lastModifiedBy>Jill Haley</cp:lastModifiedBy>
  <cp:revision>21</cp:revision>
  <dcterms:created xsi:type="dcterms:W3CDTF">2016-09-01T01:50:25Z</dcterms:created>
  <dcterms:modified xsi:type="dcterms:W3CDTF">2016-09-09T00:31:25Z</dcterms:modified>
</cp:coreProperties>
</file>