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69" r:id="rId4"/>
    <p:sldId id="271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8/16/16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Integer 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87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1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97" y="2187185"/>
            <a:ext cx="8198071" cy="148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5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79" y="2286427"/>
            <a:ext cx="7233567" cy="147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Picture 3" descr="Screen Shot 2016-08-15 at 8.1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12" y="2079282"/>
            <a:ext cx="7301595" cy="153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373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Find the missing Exponent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7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30" y="1750143"/>
            <a:ext cx="5740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4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Find the missing Exponent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8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42" y="2109282"/>
            <a:ext cx="56007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Find the missing Exponent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21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456" y="2207369"/>
            <a:ext cx="41529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Find the missing Exponent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26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322" y="2178325"/>
            <a:ext cx="41402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9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Standard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128" y="2177323"/>
            <a:ext cx="82606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/>
                <a:cs typeface="Comic Sans MS"/>
              </a:rPr>
              <a:t>8.EE.A.1. Know and apply the properties of integer exponents to generate equivalent numerical expressions. For example, 3</a:t>
            </a:r>
            <a:r>
              <a:rPr lang="en-US" sz="3200" b="1" baseline="30000" dirty="0">
                <a:latin typeface="Comic Sans MS"/>
                <a:cs typeface="Comic Sans MS"/>
              </a:rPr>
              <a:t>2</a:t>
            </a:r>
            <a:r>
              <a:rPr lang="en-US" sz="3200" b="1" dirty="0">
                <a:latin typeface="Comic Sans MS"/>
                <a:cs typeface="Comic Sans MS"/>
              </a:rPr>
              <a:t> × 3</a:t>
            </a:r>
            <a:r>
              <a:rPr lang="en-US" sz="3200" b="1" baseline="30000" dirty="0">
                <a:latin typeface="Comic Sans MS"/>
                <a:cs typeface="Comic Sans MS"/>
              </a:rPr>
              <a:t>-5</a:t>
            </a:r>
            <a:r>
              <a:rPr lang="en-US" sz="3200" b="1" dirty="0">
                <a:latin typeface="Comic Sans MS"/>
                <a:cs typeface="Comic Sans MS"/>
              </a:rPr>
              <a:t> = 3</a:t>
            </a:r>
            <a:r>
              <a:rPr lang="en-US" sz="3200" b="1" baseline="30000" dirty="0">
                <a:latin typeface="Comic Sans MS"/>
                <a:cs typeface="Comic Sans MS"/>
              </a:rPr>
              <a:t>-3</a:t>
            </a:r>
            <a:r>
              <a:rPr lang="en-US" sz="3200" b="1" dirty="0">
                <a:latin typeface="Comic Sans MS"/>
                <a:cs typeface="Comic Sans MS"/>
              </a:rPr>
              <a:t>= 1/3</a:t>
            </a:r>
            <a:r>
              <a:rPr lang="en-US" sz="3200" b="1" baseline="30000" dirty="0">
                <a:latin typeface="Comic Sans MS"/>
                <a:cs typeface="Comic Sans MS"/>
              </a:rPr>
              <a:t>3</a:t>
            </a:r>
            <a:r>
              <a:rPr lang="en-US" sz="3200" b="1" dirty="0">
                <a:latin typeface="Comic Sans MS"/>
                <a:cs typeface="Comic Sans MS"/>
              </a:rPr>
              <a:t> = 1/27.</a:t>
            </a:r>
            <a:endParaRPr lang="en-US" sz="3200" dirty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Exponent Poem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69672" y="1693325"/>
            <a:ext cx="58772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Zero exponents are lonely… 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The answer is ONE only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8000"/>
                </a:solidFill>
              </a:rPr>
              <a:t>Negative exponents have a hitch…</a:t>
            </a:r>
            <a:br>
              <a:rPr lang="en-US" sz="2200" dirty="0">
                <a:solidFill>
                  <a:srgbClr val="008000"/>
                </a:solidFill>
              </a:rPr>
            </a:br>
            <a:r>
              <a:rPr lang="en-US" sz="2200" dirty="0">
                <a:solidFill>
                  <a:srgbClr val="008000"/>
                </a:solidFill>
              </a:rPr>
              <a:t>	Positions in a FRACTION SWITCH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00FF"/>
                </a:solidFill>
              </a:rPr>
              <a:t>Multiplying powers not so bad… </a:t>
            </a:r>
            <a:br>
              <a:rPr lang="en-US" sz="2200" dirty="0">
                <a:solidFill>
                  <a:srgbClr val="0000FF"/>
                </a:solidFill>
              </a:rPr>
            </a:br>
            <a:r>
              <a:rPr lang="en-US" sz="2200" dirty="0">
                <a:solidFill>
                  <a:srgbClr val="0000FF"/>
                </a:solidFill>
              </a:rPr>
              <a:t>	Exponents ADD</a:t>
            </a:r>
            <a:br>
              <a:rPr lang="en-US" sz="2200" dirty="0">
                <a:solidFill>
                  <a:srgbClr val="0000FF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660066"/>
                </a:solidFill>
              </a:rPr>
              <a:t>Power to power must simplify…. </a:t>
            </a:r>
            <a:br>
              <a:rPr lang="en-US" sz="2200" dirty="0">
                <a:solidFill>
                  <a:srgbClr val="660066"/>
                </a:solidFill>
              </a:rPr>
            </a:br>
            <a:r>
              <a:rPr lang="en-US" sz="2200" dirty="0">
                <a:solidFill>
                  <a:srgbClr val="660066"/>
                </a:solidFill>
              </a:rPr>
              <a:t>	Exponents MULTIPLY</a:t>
            </a:r>
            <a:br>
              <a:rPr lang="en-US" sz="2200" dirty="0">
                <a:solidFill>
                  <a:srgbClr val="660066"/>
                </a:solidFill>
              </a:rPr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FF6600"/>
                </a:solidFill>
              </a:rPr>
              <a:t>Dividing powers require a little action… </a:t>
            </a:r>
            <a:br>
              <a:rPr lang="en-US" sz="2200" dirty="0">
                <a:solidFill>
                  <a:srgbClr val="FF6600"/>
                </a:solidFill>
              </a:rPr>
            </a:br>
            <a:r>
              <a:rPr lang="en-US" sz="2200" dirty="0">
                <a:solidFill>
                  <a:srgbClr val="FF6600"/>
                </a:solidFill>
              </a:rPr>
              <a:t>	Exponents need SUBTRACTION</a:t>
            </a:r>
          </a:p>
        </p:txBody>
      </p:sp>
    </p:spTree>
    <p:extLst>
      <p:ext uri="{BB962C8B-B14F-4D97-AF65-F5344CB8AC3E}">
        <p14:creationId xmlns:p14="http://schemas.microsoft.com/office/powerpoint/2010/main" val="1251928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8-15 at 8.32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43" y="408372"/>
            <a:ext cx="7704663" cy="613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1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6-08-15 at 8.33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5" y="408372"/>
            <a:ext cx="6973570" cy="622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70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9" name="Picture 8" descr="Screen Shot 2016-08-15 at 8.07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850" y="2279939"/>
            <a:ext cx="35179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8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09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228" y="1976037"/>
            <a:ext cx="40386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2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399" y="2005991"/>
            <a:ext cx="41021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Simplify the expression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3" name="Picture 2" descr="Screen Shot 2016-08-15 at 8.10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85" y="1821220"/>
            <a:ext cx="7447418" cy="176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9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639</TotalTime>
  <Words>73</Words>
  <Application>Microsoft Macintosh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Simplifying Integer Exponents</vt:lpstr>
      <vt:lpstr>Standard</vt:lpstr>
      <vt:lpstr>Integer Exponent Poem</vt:lpstr>
      <vt:lpstr>PowerPoint Presentation</vt:lpstr>
      <vt:lpstr>PowerPoint Presentation</vt:lpstr>
      <vt:lpstr>Simplify the expression</vt:lpstr>
      <vt:lpstr>Simplify the expression</vt:lpstr>
      <vt:lpstr>Simplify the expression</vt:lpstr>
      <vt:lpstr>Simplify the expression</vt:lpstr>
      <vt:lpstr>Simplify the expression</vt:lpstr>
      <vt:lpstr>Simplify the expression</vt:lpstr>
      <vt:lpstr>Simplify the expression</vt:lpstr>
      <vt:lpstr>Find the missing Exponent</vt:lpstr>
      <vt:lpstr>Find the missing Exponent</vt:lpstr>
      <vt:lpstr>Find the missing Exponent</vt:lpstr>
      <vt:lpstr>Find the missing Exponent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Integer Exponents</dc:title>
  <dc:creator>Jill Haley</dc:creator>
  <cp:lastModifiedBy>Jill Haley</cp:lastModifiedBy>
  <cp:revision>7</cp:revision>
  <dcterms:created xsi:type="dcterms:W3CDTF">2016-08-16T00:50:25Z</dcterms:created>
  <dcterms:modified xsi:type="dcterms:W3CDTF">2016-08-17T00:28:50Z</dcterms:modified>
</cp:coreProperties>
</file>