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4" r:id="rId26"/>
    <p:sldId id="273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03A8-BF7A-DC47-82E1-069FCC151A1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07FE-9DA2-0148-A764-DDFA1984B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07FE-9DA2-0148-A764-DDFA1984B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C9F9DF-04D9-0446-9D84-1E8DE9AAF6FD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D32C46-341A-BF4C-8829-657CC4E98E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System of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2923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.   -</a:t>
            </a:r>
            <a:r>
              <a:rPr lang="en-US" dirty="0"/>
              <a:t>6.1p – 27.7 + 10.9p = 2.8p – 0.3			</a:t>
            </a:r>
          </a:p>
        </p:txBody>
      </p:sp>
    </p:spTree>
    <p:extLst>
      <p:ext uri="{BB962C8B-B14F-4D97-AF65-F5344CB8AC3E}">
        <p14:creationId xmlns:p14="http://schemas.microsoft.com/office/powerpoint/2010/main" val="387321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8271" y="2768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4</a:t>
            </a:r>
            <a:r>
              <a:rPr lang="en-US" dirty="0"/>
              <a:t>.  </a:t>
            </a:r>
            <a:r>
              <a:rPr lang="en-US" dirty="0" smtClean="0"/>
              <a:t>  6</a:t>
            </a:r>
            <a:r>
              <a:rPr lang="en-US" dirty="0"/>
              <a:t>(6y + 6) – 5 = 1 + 6y</a:t>
            </a:r>
          </a:p>
        </p:txBody>
      </p:sp>
    </p:spTree>
    <p:extLst>
      <p:ext uri="{BB962C8B-B14F-4D97-AF65-F5344CB8AC3E}">
        <p14:creationId xmlns:p14="http://schemas.microsoft.com/office/powerpoint/2010/main" val="29672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8271" y="27680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 startAt="5"/>
            </a:pPr>
            <a:r>
              <a:rPr lang="en-US" dirty="0" smtClean="0"/>
              <a:t>10</a:t>
            </a:r>
            <a:r>
              <a:rPr lang="en-US" dirty="0"/>
              <a:t>(v + 3) + 9v + 4 = 3 + v – 5			</a:t>
            </a:r>
            <a:endParaRPr lang="en-US" dirty="0" smtClean="0"/>
          </a:p>
          <a:p>
            <a:pPr marL="342900" indent="-342900">
              <a:buAutoNum type="arabicPeriod" startAt="5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91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8271" y="22628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 smtClean="0"/>
              <a:t>6</a:t>
            </a:r>
            <a:r>
              <a:rPr lang="en-US" dirty="0"/>
              <a:t>.  -16 + 5n = -7(-6 + 9n) + 3</a:t>
            </a:r>
          </a:p>
        </p:txBody>
      </p:sp>
    </p:spTree>
    <p:extLst>
      <p:ext uri="{BB962C8B-B14F-4D97-AF65-F5344CB8AC3E}">
        <p14:creationId xmlns:p14="http://schemas.microsoft.com/office/powerpoint/2010/main" val="357277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8271" y="1981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 marL="342900" indent="-342900">
              <a:buAutoNum type="arabicPeriod" startAt="7"/>
            </a:pPr>
            <a:r>
              <a:rPr lang="en-US" dirty="0" smtClean="0"/>
              <a:t>-</a:t>
            </a:r>
            <a:r>
              <a:rPr lang="en-US" dirty="0"/>
              <a:t>4x + 2(5x – 6) = -3x – 39				</a:t>
            </a:r>
            <a:endParaRPr lang="en-US" dirty="0" smtClean="0"/>
          </a:p>
          <a:p>
            <a:pPr marL="342900" indent="-342900">
              <a:buAutoNum type="arabicPeriod" startAt="7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110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8271" y="2249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8</a:t>
            </a:r>
            <a:r>
              <a:rPr lang="en-US" dirty="0"/>
              <a:t>.  -10y + 3(8 + 8y) = -6(y – 4)</a:t>
            </a:r>
          </a:p>
        </p:txBody>
      </p:sp>
    </p:spTree>
    <p:extLst>
      <p:ext uri="{BB962C8B-B14F-4D97-AF65-F5344CB8AC3E}">
        <p14:creationId xmlns:p14="http://schemas.microsoft.com/office/powerpoint/2010/main" val="383670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For equations already in slope intercept form.</a:t>
            </a:r>
          </a:p>
          <a:p>
            <a:r>
              <a:rPr lang="en-US" dirty="0" smtClean="0"/>
              <a:t>2</a:t>
            </a:r>
            <a:r>
              <a:rPr lang="en-US" dirty="0"/>
              <a:t>. Set equations up equal to each other.</a:t>
            </a:r>
          </a:p>
          <a:p>
            <a:r>
              <a:rPr lang="en-US" dirty="0" smtClean="0"/>
              <a:t>3</a:t>
            </a:r>
            <a:r>
              <a:rPr lang="en-US" dirty="0"/>
              <a:t>.  Solve for x.</a:t>
            </a:r>
          </a:p>
          <a:p>
            <a:r>
              <a:rPr lang="en-US" dirty="0" smtClean="0"/>
              <a:t>4</a:t>
            </a:r>
            <a:r>
              <a:rPr lang="en-US" dirty="0"/>
              <a:t>.  Plug the value of x into one of the original equations to solve for 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03" y="1228194"/>
            <a:ext cx="212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 = x + 4		</a:t>
            </a:r>
            <a:endParaRPr lang="en-US" sz="2400" dirty="0" smtClean="0"/>
          </a:p>
          <a:p>
            <a:r>
              <a:rPr lang="en-US" sz="2400" dirty="0" smtClean="0"/>
              <a:t>y </a:t>
            </a:r>
            <a:r>
              <a:rPr lang="en-US" sz="2400" dirty="0"/>
              <a:t>= -x – 4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76547" y="4656102"/>
            <a:ext cx="660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_____</a:t>
            </a:r>
          </a:p>
          <a:p>
            <a:r>
              <a:rPr lang="en-US" dirty="0">
                <a:solidFill>
                  <a:srgbClr val="0000FF"/>
                </a:solidFill>
              </a:rPr>
              <a:t> </a:t>
            </a:r>
          </a:p>
          <a:p>
            <a:r>
              <a:rPr lang="en-US" dirty="0">
                <a:solidFill>
                  <a:srgbClr val="0000FF"/>
                </a:solidFill>
              </a:rPr>
              <a:t>Solution: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501" y="2288908"/>
            <a:ext cx="297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 + 4 = -x - 4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03" y="1228194"/>
            <a:ext cx="212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 = -3x + 2</a:t>
            </a:r>
          </a:p>
          <a:p>
            <a:r>
              <a:rPr lang="en-US" sz="2400" dirty="0" smtClean="0"/>
              <a:t>y </a:t>
            </a:r>
            <a:r>
              <a:rPr lang="en-US" sz="2400" dirty="0"/>
              <a:t>= -x - 8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4656102"/>
            <a:ext cx="660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_____</a:t>
            </a:r>
          </a:p>
          <a:p>
            <a:r>
              <a:rPr lang="en-US" dirty="0">
                <a:solidFill>
                  <a:srgbClr val="0000FF"/>
                </a:solidFill>
              </a:rPr>
              <a:t> </a:t>
            </a:r>
          </a:p>
          <a:p>
            <a:r>
              <a:rPr lang="en-US" dirty="0">
                <a:solidFill>
                  <a:srgbClr val="0000FF"/>
                </a:solidFill>
              </a:rPr>
              <a:t>Solution: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501" y="2288908"/>
            <a:ext cx="297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-3x + 2 = -x - 8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7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03" y="1228194"/>
            <a:ext cx="675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y = 2x + 9					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y </a:t>
            </a:r>
            <a:r>
              <a:rPr lang="en-US" sz="2400" dirty="0"/>
              <a:t>= -8 + 2x						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4656102"/>
            <a:ext cx="660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_____</a:t>
            </a:r>
          </a:p>
          <a:p>
            <a:r>
              <a:rPr lang="en-US" dirty="0">
                <a:solidFill>
                  <a:srgbClr val="0000FF"/>
                </a:solidFill>
              </a:rPr>
              <a:t> </a:t>
            </a:r>
          </a:p>
          <a:p>
            <a:r>
              <a:rPr lang="en-US" dirty="0">
                <a:solidFill>
                  <a:srgbClr val="0000FF"/>
                </a:solidFill>
              </a:rPr>
              <a:t>Solution: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501" y="2288908"/>
            <a:ext cx="297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2x + 9 = -8 + 2x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9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8.EE.C.8.a </a:t>
            </a:r>
            <a:r>
              <a:rPr lang="en-US" dirty="0"/>
              <a:t>Understand that solutions to a system of two linear equations in two variables correspond to points of intersection of their graphs, because points of intersection satisfy both equations simultaneously.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7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03" y="1228194"/>
            <a:ext cx="67542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</a:t>
            </a:r>
            <a:r>
              <a:rPr lang="en-US" sz="2400" dirty="0"/>
              <a:t>= 3x + 5	</a:t>
            </a:r>
          </a:p>
          <a:p>
            <a:r>
              <a:rPr lang="en-US" sz="2400" dirty="0" smtClean="0"/>
              <a:t>y </a:t>
            </a:r>
            <a:r>
              <a:rPr lang="en-US" sz="2400" dirty="0"/>
              <a:t>= 3x - 10</a:t>
            </a:r>
          </a:p>
          <a:p>
            <a:r>
              <a:rPr lang="en-US" sz="2400" dirty="0"/>
              <a:t>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4656102"/>
            <a:ext cx="660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_____</a:t>
            </a:r>
          </a:p>
          <a:p>
            <a:r>
              <a:rPr lang="en-US" dirty="0">
                <a:solidFill>
                  <a:srgbClr val="0000FF"/>
                </a:solidFill>
              </a:rPr>
              <a:t> </a:t>
            </a:r>
          </a:p>
          <a:p>
            <a:r>
              <a:rPr lang="en-US" dirty="0">
                <a:solidFill>
                  <a:srgbClr val="0000FF"/>
                </a:solidFill>
              </a:rPr>
              <a:t>Solution: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501" y="2288908"/>
            <a:ext cx="297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3x + 5 = 3x - 10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0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 Set up one equation in slope intercept form.</a:t>
            </a:r>
          </a:p>
          <a:p>
            <a:r>
              <a:rPr lang="en-US" dirty="0" smtClean="0"/>
              <a:t>2</a:t>
            </a:r>
            <a:r>
              <a:rPr lang="en-US" dirty="0"/>
              <a:t>.  Substitute the expression from Step 1 into the other equation and solve for the other variable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3</a:t>
            </a:r>
            <a:r>
              <a:rPr lang="en-US" dirty="0"/>
              <a:t>.  Substitute the value from step 2 into either original equation and solve for the second variable.</a:t>
            </a:r>
          </a:p>
          <a:p>
            <a:endParaRPr lang="en-US" dirty="0"/>
          </a:p>
          <a:p>
            <a:pPr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365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7600" y="1012387"/>
            <a:ext cx="63329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1: 	-</a:t>
            </a:r>
            <a:r>
              <a:rPr lang="en-US" sz="2400" dirty="0"/>
              <a:t>3x + y = 1		   		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 4x </a:t>
            </a:r>
            <a:r>
              <a:rPr lang="en-US" sz="2400" dirty="0"/>
              <a:t>+ y = 8							</a:t>
            </a:r>
          </a:p>
          <a:p>
            <a:r>
              <a:rPr lang="en-US" sz="2400" dirty="0"/>
              <a:t>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5276655"/>
            <a:ext cx="66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</a:t>
            </a:r>
            <a:r>
              <a:rPr lang="en-US" dirty="0" smtClean="0">
                <a:solidFill>
                  <a:srgbClr val="0000FF"/>
                </a:solidFill>
              </a:rPr>
              <a:t>_____			Solution</a:t>
            </a:r>
            <a:r>
              <a:rPr lang="en-US" dirty="0">
                <a:solidFill>
                  <a:srgbClr val="0000FF"/>
                </a:solidFill>
              </a:rPr>
              <a:t>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547" y="1919624"/>
            <a:ext cx="482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Rewrite in y-intercept form: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	-3x + y =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547" y="2750620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2</a:t>
            </a:r>
            <a:r>
              <a:rPr lang="en-US" sz="2400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dirty="0" smtClean="0">
                <a:solidFill>
                  <a:srgbClr val="008000"/>
                </a:solidFill>
              </a:rPr>
              <a:t>  Substitute y = 3x + 1 into 4x + y = 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547" y="3330395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4x + 3x + 1 = 8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2245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308" y="1018843"/>
            <a:ext cx="3739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2: 	3x </a:t>
            </a:r>
            <a:r>
              <a:rPr lang="en-US" sz="2400" dirty="0"/>
              <a:t>+ y = 8   </a:t>
            </a:r>
          </a:p>
          <a:p>
            <a:r>
              <a:rPr lang="en-US" sz="2400" dirty="0" smtClean="0"/>
              <a:t>				6x </a:t>
            </a:r>
            <a:r>
              <a:rPr lang="en-US" sz="2400" dirty="0"/>
              <a:t>+ 2y = 16	</a:t>
            </a:r>
          </a:p>
          <a:p>
            <a:r>
              <a:rPr lang="en-US" sz="2400" dirty="0"/>
              <a:t>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5312069"/>
            <a:ext cx="66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</a:t>
            </a:r>
            <a:r>
              <a:rPr lang="en-US" dirty="0" smtClean="0">
                <a:solidFill>
                  <a:srgbClr val="0000FF"/>
                </a:solidFill>
              </a:rPr>
              <a:t>_____			Solution</a:t>
            </a:r>
            <a:r>
              <a:rPr lang="en-US" dirty="0">
                <a:solidFill>
                  <a:srgbClr val="0000FF"/>
                </a:solidFill>
              </a:rPr>
              <a:t>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547" y="1779011"/>
            <a:ext cx="482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Rewrite in y-intercept form: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3x + y = 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547" y="2641060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2</a:t>
            </a:r>
            <a:r>
              <a:rPr lang="en-US" sz="2400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dirty="0" smtClean="0">
                <a:solidFill>
                  <a:srgbClr val="008000"/>
                </a:solidFill>
              </a:rPr>
              <a:t>  Substitute y = -3x + 8 into 6x + 2y = 16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547" y="3330395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6x + 2(-3x + 8) = 16 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939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307" y="1018843"/>
            <a:ext cx="701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3:</a:t>
            </a:r>
            <a:r>
              <a:rPr lang="en-US" sz="2400" dirty="0"/>
              <a:t> 	2x – 3y = -24							  	</a:t>
            </a:r>
            <a:r>
              <a:rPr lang="en-US" sz="2400" dirty="0" smtClean="0"/>
              <a:t>			x + 6y = 18</a:t>
            </a:r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5312069"/>
            <a:ext cx="66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</a:t>
            </a:r>
            <a:r>
              <a:rPr lang="en-US" dirty="0" smtClean="0">
                <a:solidFill>
                  <a:srgbClr val="0000FF"/>
                </a:solidFill>
              </a:rPr>
              <a:t>_____			Solution</a:t>
            </a:r>
            <a:r>
              <a:rPr lang="en-US" dirty="0">
                <a:solidFill>
                  <a:srgbClr val="0000FF"/>
                </a:solidFill>
              </a:rPr>
              <a:t>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547" y="1779011"/>
            <a:ext cx="482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Rewrite in x-intercept form: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x + 6y = 18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547" y="2641060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2</a:t>
            </a:r>
            <a:r>
              <a:rPr lang="en-US" sz="2400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dirty="0" smtClean="0">
                <a:solidFill>
                  <a:srgbClr val="008000"/>
                </a:solidFill>
              </a:rPr>
              <a:t>  Substitute x = -6y + 18 into 2x – 3y = -24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547" y="3330395"/>
            <a:ext cx="635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3</a:t>
            </a:r>
            <a:r>
              <a:rPr lang="en-US" sz="2400" baseline="30000" smtClean="0"/>
              <a:t>rd</a:t>
            </a:r>
            <a:r>
              <a:rPr lang="en-US" sz="2400" smtClean="0"/>
              <a:t>  2(-6y + 18) – 3y = -24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442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307" y="1018843"/>
            <a:ext cx="701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3:</a:t>
            </a:r>
            <a:r>
              <a:rPr lang="en-US" sz="2400" dirty="0"/>
              <a:t> 	2x – 3y = -24							  	</a:t>
            </a:r>
            <a:r>
              <a:rPr lang="en-US" sz="2400" dirty="0" smtClean="0"/>
              <a:t>			x + 6y = 18</a:t>
            </a:r>
            <a:endParaRPr lang="en-US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5312069"/>
            <a:ext cx="66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</a:t>
            </a:r>
            <a:r>
              <a:rPr lang="en-US" dirty="0" smtClean="0">
                <a:solidFill>
                  <a:srgbClr val="0000FF"/>
                </a:solidFill>
              </a:rPr>
              <a:t>_____			Solution</a:t>
            </a:r>
            <a:r>
              <a:rPr lang="en-US" dirty="0">
                <a:solidFill>
                  <a:srgbClr val="0000FF"/>
                </a:solidFill>
              </a:rPr>
              <a:t>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547" y="1779011"/>
            <a:ext cx="482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Rewrite in y-intercept form: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2x – 3y = -24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547" y="2641060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2</a:t>
            </a:r>
            <a:r>
              <a:rPr lang="en-US" sz="2400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dirty="0" smtClean="0">
                <a:solidFill>
                  <a:srgbClr val="008000"/>
                </a:solidFill>
              </a:rPr>
              <a:t>  Substitute y =     x + 8 into x + 6y = 18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547" y="3330395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x + 6(   x + 8) = 18</a:t>
            </a:r>
          </a:p>
          <a:p>
            <a:r>
              <a:rPr lang="en-US" sz="2400" dirty="0"/>
              <a:t>	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47275"/>
              </p:ext>
            </p:extLst>
          </p:nvPr>
        </p:nvGraphicFramePr>
        <p:xfrm>
          <a:off x="2151364" y="3269299"/>
          <a:ext cx="262848" cy="67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152400" imgH="393700" progId="Equation.3">
                  <p:embed/>
                </p:oleObj>
              </mc:Choice>
              <mc:Fallback>
                <p:oleObj name="Equation" r:id="rId3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364" y="3269299"/>
                        <a:ext cx="262848" cy="679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93781"/>
              </p:ext>
            </p:extLst>
          </p:nvPr>
        </p:nvGraphicFramePr>
        <p:xfrm>
          <a:off x="3216667" y="2588503"/>
          <a:ext cx="262848" cy="67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152400" imgH="393700" progId="Equation.3">
                  <p:embed/>
                </p:oleObj>
              </mc:Choice>
              <mc:Fallback>
                <p:oleObj name="Equation" r:id="rId5" imgW="15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6667" y="2588503"/>
                        <a:ext cx="262848" cy="679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96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 Add or subtract the equations to eliminate one variable.</a:t>
            </a:r>
          </a:p>
          <a:p>
            <a:r>
              <a:rPr lang="en-US" dirty="0" smtClean="0"/>
              <a:t>2</a:t>
            </a:r>
            <a:r>
              <a:rPr lang="en-US" dirty="0"/>
              <a:t>.  Solve the resulting equation for the other variable.</a:t>
            </a:r>
          </a:p>
          <a:p>
            <a:r>
              <a:rPr lang="en-US" dirty="0" smtClean="0"/>
              <a:t>3</a:t>
            </a:r>
            <a:r>
              <a:rPr lang="en-US" dirty="0"/>
              <a:t>.  Substitute the value into either original equation to find the value of the eliminated variable.</a:t>
            </a:r>
          </a:p>
          <a:p>
            <a:endParaRPr lang="en-US" dirty="0"/>
          </a:p>
          <a:p>
            <a:pPr indent="0">
              <a:buNone/>
            </a:pPr>
            <a:r>
              <a:rPr lang="en-US" dirty="0"/>
              <a:t>	</a:t>
            </a:r>
          </a:p>
          <a:p>
            <a:pPr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303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307" y="1018843"/>
            <a:ext cx="701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</a:t>
            </a:r>
            <a:r>
              <a:rPr lang="en-US" sz="2400" b="1" dirty="0"/>
              <a:t>4:</a:t>
            </a:r>
            <a:r>
              <a:rPr lang="en-US" sz="2400" dirty="0"/>
              <a:t>	3x + y = 11</a:t>
            </a:r>
          </a:p>
          <a:p>
            <a:r>
              <a:rPr lang="en-US" sz="2400" dirty="0"/>
              <a:t>		  	</a:t>
            </a:r>
            <a:r>
              <a:rPr lang="en-US" sz="2400" dirty="0" smtClean="0"/>
              <a:t>	-</a:t>
            </a:r>
            <a:r>
              <a:rPr lang="en-US" sz="2400" dirty="0"/>
              <a:t>2x + y = 1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	 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547" y="5312069"/>
            <a:ext cx="660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If x = _____ then y = </a:t>
            </a:r>
            <a:r>
              <a:rPr lang="en-US" dirty="0" smtClean="0">
                <a:solidFill>
                  <a:srgbClr val="0000FF"/>
                </a:solidFill>
              </a:rPr>
              <a:t>_____			Solution</a:t>
            </a:r>
            <a:r>
              <a:rPr lang="en-US" dirty="0">
                <a:solidFill>
                  <a:srgbClr val="0000FF"/>
                </a:solidFill>
              </a:rPr>
              <a:t>: _____________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547" y="1779011"/>
            <a:ext cx="482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Rewrite in y-intercept form: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-2x + y =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547" y="2641060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2</a:t>
            </a:r>
            <a:r>
              <a:rPr lang="en-US" sz="2400" baseline="30000" dirty="0" smtClean="0">
                <a:solidFill>
                  <a:srgbClr val="008000"/>
                </a:solidFill>
              </a:rPr>
              <a:t>nd</a:t>
            </a:r>
            <a:r>
              <a:rPr lang="en-US" sz="2400" dirty="0" smtClean="0">
                <a:solidFill>
                  <a:srgbClr val="008000"/>
                </a:solidFill>
              </a:rPr>
              <a:t>  Substitute y = 2x + 1 into 3x + y = 11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547" y="3330395"/>
            <a:ext cx="635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3x + 2x + 1 = 11 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651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1799469"/>
          </a:xfrm>
        </p:spPr>
        <p:txBody>
          <a:bodyPr/>
          <a:lstStyle/>
          <a:p>
            <a:r>
              <a:rPr lang="en-US" dirty="0"/>
              <a:t>1.  Write equations </a:t>
            </a:r>
            <a:r>
              <a:rPr lang="en-US" dirty="0" smtClean="0"/>
              <a:t>in ______________________.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Graph both equations.</a:t>
            </a:r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_______________is </a:t>
            </a:r>
            <a:r>
              <a:rPr lang="en-US" dirty="0"/>
              <a:t>where the two lines intersect.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1860" y="2438400"/>
            <a:ext cx="34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slope intercept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0825" y="3410272"/>
            <a:ext cx="299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6725" y="2438400"/>
            <a:ext cx="34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 = mx + b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5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2" y="1269405"/>
            <a:ext cx="3892916" cy="41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6173" y="1563157"/>
            <a:ext cx="1562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x + </a:t>
            </a:r>
            <a:r>
              <a:rPr lang="en-US" dirty="0" smtClean="0"/>
              <a:t>3</a:t>
            </a:r>
          </a:p>
          <a:p>
            <a:r>
              <a:rPr lang="en-US" dirty="0"/>
              <a:t>y = 2x + 5</a:t>
            </a:r>
            <a:r>
              <a:rPr lang="en-US" dirty="0" smtClean="0">
                <a:effectLst/>
              </a:rPr>
              <a:t>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8112" y="2245786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1088" y="2084268"/>
            <a:ext cx="100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217" y="1937019"/>
            <a:ext cx="100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5092" y="2396488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7099" y="2569259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667591" y="2055730"/>
            <a:ext cx="1726762" cy="205371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8112" y="1931868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0512" y="1641929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8641" y="1309183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4782" y="2250937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3220" y="2560296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1658" y="2841117"/>
            <a:ext cx="132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.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039205" y="1563157"/>
            <a:ext cx="1141087" cy="2304819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4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2" y="1269405"/>
            <a:ext cx="3892916" cy="41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6174" y="1491188"/>
            <a:ext cx="1395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4x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y </a:t>
            </a:r>
            <a:r>
              <a:rPr lang="en-US" dirty="0"/>
              <a:t>= -3x + 3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65" y="1503009"/>
            <a:ext cx="3892916" cy="41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60578" y="1503009"/>
            <a:ext cx="235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-x + 4			</a:t>
            </a:r>
          </a:p>
          <a:p>
            <a:r>
              <a:rPr lang="en-US" dirty="0" smtClean="0"/>
              <a:t>2y </a:t>
            </a:r>
            <a:r>
              <a:rPr lang="en-US" dirty="0"/>
              <a:t>+ 2x = 8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2891" y="672012"/>
            <a:ext cx="7549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Remember: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Make sure equations are in y-intercept (slope intercept)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2" y="1576454"/>
            <a:ext cx="3892916" cy="41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6173" y="1407448"/>
            <a:ext cx="156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½x + 2 </a:t>
            </a:r>
            <a:endParaRPr lang="en-US" dirty="0" smtClean="0"/>
          </a:p>
          <a:p>
            <a:r>
              <a:rPr lang="en-US" dirty="0"/>
              <a:t>2y = x - 6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2891" y="733539"/>
            <a:ext cx="7549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Remember: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Make sure equations are in y-intercept (slope intercept)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26129" y="24835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  </a:t>
            </a:r>
            <a:r>
              <a:rPr lang="en-US" dirty="0" smtClean="0"/>
              <a:t>  -</a:t>
            </a:r>
            <a:r>
              <a:rPr lang="en-US" dirty="0"/>
              <a:t>18 – 6m = 6(1 + 3m)					</a:t>
            </a:r>
          </a:p>
        </p:txBody>
      </p:sp>
    </p:spTree>
    <p:extLst>
      <p:ext uri="{BB962C8B-B14F-4D97-AF65-F5344CB8AC3E}">
        <p14:creationId xmlns:p14="http://schemas.microsoft.com/office/powerpoint/2010/main" val="110091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 Step Equation 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			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dirty="0" smtClean="0"/>
              <a:t>  2.3n </a:t>
            </a:r>
            <a:r>
              <a:rPr lang="en-US" dirty="0"/>
              <a:t>+ 4.98 = 3n + 2.6	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3216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483</TotalTime>
  <Words>729</Words>
  <Application>Microsoft Macintosh PowerPoint</Application>
  <PresentationFormat>On-screen Show (4:3)</PresentationFormat>
  <Paragraphs>158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Couture</vt:lpstr>
      <vt:lpstr>Equation</vt:lpstr>
      <vt:lpstr>Solving System of equations</vt:lpstr>
      <vt:lpstr>Standard</vt:lpstr>
      <vt:lpstr>Graphing</vt:lpstr>
      <vt:lpstr>PowerPoint Presentation</vt:lpstr>
      <vt:lpstr>PowerPoint Presentation</vt:lpstr>
      <vt:lpstr>PowerPoint Presentation</vt:lpstr>
      <vt:lpstr>PowerPoint Presentation</vt:lpstr>
      <vt:lpstr>Multi Step Equation Review</vt:lpstr>
      <vt:lpstr>Multi Step Equation Review</vt:lpstr>
      <vt:lpstr>Multi Step Equation Review</vt:lpstr>
      <vt:lpstr>Multi Step Equation Review</vt:lpstr>
      <vt:lpstr>Multi Step Equation Review</vt:lpstr>
      <vt:lpstr>Multi Step Equation Review</vt:lpstr>
      <vt:lpstr>Multi Step Equation Review</vt:lpstr>
      <vt:lpstr>Multi Step Equation Review</vt:lpstr>
      <vt:lpstr>Transitive</vt:lpstr>
      <vt:lpstr>PowerPoint Presentation</vt:lpstr>
      <vt:lpstr>PowerPoint Presentation</vt:lpstr>
      <vt:lpstr>PowerPoint Presentation</vt:lpstr>
      <vt:lpstr>PowerPoint Presentation</vt:lpstr>
      <vt:lpstr>Substitution</vt:lpstr>
      <vt:lpstr>PowerPoint Presentation</vt:lpstr>
      <vt:lpstr>PowerPoint Presentation</vt:lpstr>
      <vt:lpstr>PowerPoint Presentation</vt:lpstr>
      <vt:lpstr>PowerPoint Presentation</vt:lpstr>
      <vt:lpstr>Elimination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System of equations</dc:title>
  <dc:creator>Jill Haley</dc:creator>
  <cp:lastModifiedBy>Jill Haley</cp:lastModifiedBy>
  <cp:revision>32</cp:revision>
  <dcterms:created xsi:type="dcterms:W3CDTF">2016-11-27T01:53:07Z</dcterms:created>
  <dcterms:modified xsi:type="dcterms:W3CDTF">2016-11-29T03:46:43Z</dcterms:modified>
</cp:coreProperties>
</file>